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372D09-7F6C-4B77-8335-DDA1AD3E3BDD}" type="datetimeFigureOut">
              <a:rPr lang="en-US"/>
              <a:pPr>
                <a:defRPr/>
              </a:pPr>
              <a:t>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954DF6-6BEF-436D-8FE4-208C7F69E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99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5415FCB-6C35-4448-AA9F-1174BD4D6B4D}" type="slidenum">
              <a:rPr lang="en-US" altLang="en-US" smtClean="0"/>
              <a:pPr eaLnBrk="1" hangingPunct="1"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07E5A-1C3D-405F-A7AF-E628BB10D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0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23733-5C7D-48D9-BD42-609A35AB8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AC4DD-2B0C-4A77-9F46-482DEFA87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8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10FCF-B7BD-40A4-9D6E-3C3066E0D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52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4E01F-A029-4C8A-A254-C59D090566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517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6B2CC-FA73-4B09-A838-07A4EE4CBC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40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6DA0-3B75-470A-B3FE-A4491B0798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31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86ECC-C6A3-4A98-A7C0-E98FE15B03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55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F948C-A8D9-490A-9F10-900E29F572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39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21D82-050D-4141-835F-0F82ACE94F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99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C7702-F150-4214-BAE4-36346AABF0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6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C1D9E-22C0-4389-AFD5-338C0508E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94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56E9F-6140-4EB9-956F-B215B38534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018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C1BBB-E4AF-4C76-B40A-B22B4726BE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8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62E49-DCE1-4933-B183-76B38B8AF6E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15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C83B4-F9FF-44AF-8D84-BE8CFB83DF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71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D7D30-55B7-44EC-9118-0FBC9E365B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36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0F30-07C5-4D23-9CE0-AFEBCC9825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061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42CF7-9A4A-4CF6-BB96-042D07F79F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05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E74D-40FC-49F1-8B79-716D748656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5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1A9A-C896-4750-9615-8598CF86D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F21B3-B7A8-4767-8442-C861C5F06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0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65DCF-77FC-4AA7-BECB-A1458E4E0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1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2C476-7CCB-4D8C-8D4D-75446B042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6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ED663-0C2B-48EC-B138-87B77326C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CF6B-DBAC-454B-BCB8-DEF64ACC5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0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5457-C9EF-4925-BD1A-12C5E5C3C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2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7DAEB4-106D-4EDE-A840-AAA14087F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C5F5D8CE-29C1-4B1E-88E8-3F118C78B5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0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0000"/>
        <a:buFont typeface="Wingdings" pitchFamily="2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2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w.unislabs.com/images/d/do_o-gs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Flag of the Generalissim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7630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llamo</a:t>
            </a:r>
            <a:r>
              <a:rPr lang="en-US" altLang="en-US" sz="4000" dirty="0" smtClean="0">
                <a:solidFill>
                  <a:schemeClr val="accent2"/>
                </a:solidFill>
              </a:rPr>
              <a:t> _______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Clase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 smtClean="0">
                <a:solidFill>
                  <a:schemeClr val="accent2"/>
                </a:solidFill>
              </a:rPr>
              <a:t>801</a:t>
            </a:r>
            <a:r>
              <a:rPr lang="en-US" altLang="en-US" sz="4000" dirty="0" smtClean="0">
                <a:solidFill>
                  <a:schemeClr val="accent2"/>
                </a:solidFill>
              </a:rPr>
              <a:t/>
            </a:r>
            <a:br>
              <a:rPr lang="en-US" altLang="en-US" sz="4000" dirty="0" smtClean="0">
                <a:solidFill>
                  <a:schemeClr val="accent2"/>
                </a:solidFill>
              </a:rPr>
            </a:br>
            <a:r>
              <a:rPr lang="en-US" altLang="en-US" sz="4000" dirty="0" smtClean="0">
                <a:solidFill>
                  <a:schemeClr val="accent2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fecha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es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 smtClean="0">
                <a:solidFill>
                  <a:schemeClr val="accent2"/>
                </a:solidFill>
              </a:rPr>
              <a:t>el 24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febrero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smtClean="0">
                <a:solidFill>
                  <a:schemeClr val="accent2"/>
                </a:solidFill>
              </a:rPr>
              <a:t>del </a:t>
            </a:r>
            <a:r>
              <a:rPr lang="en-US" altLang="en-US" sz="4000" smtClean="0">
                <a:solidFill>
                  <a:schemeClr val="accent2"/>
                </a:solidFill>
              </a:rPr>
              <a:t>2014</a:t>
            </a:r>
            <a:endParaRPr lang="en-US" altLang="en-US" sz="4000" dirty="0" smtClean="0">
              <a:solidFill>
                <a:schemeClr val="accent2"/>
              </a:solidFill>
            </a:endParaRPr>
          </a:p>
        </p:txBody>
      </p:sp>
      <p:sp>
        <p:nvSpPr>
          <p:cNvPr id="2052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5257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48: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/>
              <a:t>¿Quién es Rafael </a:t>
            </a:r>
            <a:r>
              <a:rPr lang="es-ES_tradnl" altLang="en-US" sz="2800" dirty="0" err="1" smtClean="0"/>
              <a:t>Leonidas</a:t>
            </a:r>
            <a:r>
              <a:rPr lang="es-ES_tradnl" altLang="en-US" sz="2800" dirty="0" smtClean="0"/>
              <a:t> Trujillo?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</a:t>
            </a:r>
            <a:r>
              <a:rPr lang="es-ES_tradnl" altLang="en-US" sz="2800" dirty="0" smtClean="0"/>
              <a:t>y tomar notas del PPT </a:t>
            </a:r>
            <a:r>
              <a:rPr lang="es-ES_tradnl" altLang="en-US" sz="2800" u="sng" dirty="0" smtClean="0"/>
              <a:t>Rafael Trujillo Molina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Republica Dominicana </a:t>
            </a:r>
            <a:r>
              <a:rPr lang="es-ES_tradnl" altLang="en-US" sz="2800" u="sng" dirty="0" smtClean="0"/>
              <a:t>1930-1961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Assignment</a:t>
            </a:r>
            <a:r>
              <a:rPr lang="es-ES_tradnl" altLang="en-US" sz="2800" dirty="0" smtClean="0"/>
              <a:t> of PROJECT GROUPS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Distribution</a:t>
            </a:r>
            <a:r>
              <a:rPr lang="es-ES_tradnl" altLang="en-US" sz="2800" dirty="0" smtClean="0"/>
              <a:t> of </a:t>
            </a:r>
            <a:r>
              <a:rPr lang="es-ES_tradnl" altLang="en-US" sz="2800" dirty="0" err="1" smtClean="0"/>
              <a:t>instructions</a:t>
            </a:r>
            <a:r>
              <a:rPr lang="es-ES_tradnl" altLang="en-US" sz="2800" dirty="0" smtClean="0"/>
              <a:t> &amp; </a:t>
            </a:r>
            <a:r>
              <a:rPr lang="es-ES_tradnl" altLang="en-US" sz="2800" dirty="0" err="1" smtClean="0"/>
              <a:t>rubric</a:t>
            </a:r>
            <a:endParaRPr lang="es-ES_tradnl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Tarea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48: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Start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working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PROJECT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group</a:t>
            </a:r>
            <a:r>
              <a:rPr lang="es-ES_tradnl" altLang="en-US" sz="2800" dirty="0" smtClean="0"/>
              <a:t>.  Project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due</a:t>
            </a:r>
            <a:r>
              <a:rPr lang="es-ES_tradnl" altLang="en-US" sz="2800" dirty="0" smtClean="0"/>
              <a:t> THURSDAY, MARCH 14</a:t>
            </a:r>
            <a:endParaRPr lang="es-ES_tradnl" altLang="en-U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0244" name="Picture 2" descr="C:\Users\Faculty\Documents\TRCS\8 Intermediate Mid\Unidad  R.D.  - Trujillo - Hnas. Mirabal\Dominican Rep project s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152400"/>
            <a:ext cx="8885237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3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1268" name="Picture 2" descr="C:\Users\Faculty\Documents\TRCS\8 Intermediate Mid\Unidad  R.D.  - Trujillo - Hnas. Mirabal\Hermanas Mirabal project s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44000" cy="682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6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2292" name="Picture 2" descr="C:\Users\Faculty\Documents\TRCS\8 Intermediate Mid\Unidad  R.D.  - Trujillo - Hnas. Mirabal\trujillo project s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76200"/>
            <a:ext cx="8913812" cy="665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6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66</Words>
  <Application>Microsoft Office PowerPoint</Application>
  <PresentationFormat>On-screen Show (4:3)</PresentationFormat>
  <Paragraphs>10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Default Design</vt:lpstr>
      <vt:lpstr>grey globe</vt:lpstr>
      <vt:lpstr>Me llamo _______ Clase 801 La fecha es el 24 de febrero del 2014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3 de febrero del 2012</dc:title>
  <dc:creator>Helen Zumaeta</dc:creator>
  <cp:lastModifiedBy>Helen Zumaeta</cp:lastModifiedBy>
  <cp:revision>10</cp:revision>
  <dcterms:created xsi:type="dcterms:W3CDTF">2012-06-29T14:52:33Z</dcterms:created>
  <dcterms:modified xsi:type="dcterms:W3CDTF">2014-02-14T14:10:59Z</dcterms:modified>
</cp:coreProperties>
</file>